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9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A1E0D9-ED4A-4A77-9971-096424282A5E}" v="7" dt="2024-04-10T10:46:50.3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-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McDowall" userId="47afe360-2372-4444-a52e-9838209310a3" providerId="ADAL" clId="{61A1E0D9-ED4A-4A77-9971-096424282A5E}"/>
    <pc:docChg chg="custSel addSld modSld">
      <pc:chgData name="Elizabeth McDowall" userId="47afe360-2372-4444-a52e-9838209310a3" providerId="ADAL" clId="{61A1E0D9-ED4A-4A77-9971-096424282A5E}" dt="2024-04-10T10:55:33.454" v="646" actId="404"/>
      <pc:docMkLst>
        <pc:docMk/>
      </pc:docMkLst>
      <pc:sldChg chg="addSp delSp modSp mod setBg">
        <pc:chgData name="Elizabeth McDowall" userId="47afe360-2372-4444-a52e-9838209310a3" providerId="ADAL" clId="{61A1E0D9-ED4A-4A77-9971-096424282A5E}" dt="2024-04-10T10:46:18.847" v="26" actId="478"/>
        <pc:sldMkLst>
          <pc:docMk/>
          <pc:sldMk cId="3103820143" sldId="256"/>
        </pc:sldMkLst>
        <pc:spChg chg="del">
          <ac:chgData name="Elizabeth McDowall" userId="47afe360-2372-4444-a52e-9838209310a3" providerId="ADAL" clId="{61A1E0D9-ED4A-4A77-9971-096424282A5E}" dt="2024-03-27T14:19:07.744" v="1" actId="478"/>
          <ac:spMkLst>
            <pc:docMk/>
            <pc:sldMk cId="3103820143" sldId="256"/>
            <ac:spMk id="2" creationId="{8F8FFD96-A7C9-2043-2628-5364FC48AD0F}"/>
          </ac:spMkLst>
        </pc:spChg>
        <pc:spChg chg="del">
          <ac:chgData name="Elizabeth McDowall" userId="47afe360-2372-4444-a52e-9838209310a3" providerId="ADAL" clId="{61A1E0D9-ED4A-4A77-9971-096424282A5E}" dt="2024-03-27T14:19:10.672" v="2" actId="478"/>
          <ac:spMkLst>
            <pc:docMk/>
            <pc:sldMk cId="3103820143" sldId="256"/>
            <ac:spMk id="3" creationId="{A3D9CB49-08DE-7AF9-093A-6701C79974B8}"/>
          </ac:spMkLst>
        </pc:spChg>
        <pc:spChg chg="add">
          <ac:chgData name="Elizabeth McDowall" userId="47afe360-2372-4444-a52e-9838209310a3" providerId="ADAL" clId="{61A1E0D9-ED4A-4A77-9971-096424282A5E}" dt="2024-03-27T14:19:30.461" v="6" actId="26606"/>
          <ac:spMkLst>
            <pc:docMk/>
            <pc:sldMk cId="3103820143" sldId="256"/>
            <ac:spMk id="11" creationId="{42A4FC2C-047E-45A5-965D-8E1E3BF09BC6}"/>
          </ac:spMkLst>
        </pc:spChg>
        <pc:picChg chg="add del mod">
          <ac:chgData name="Elizabeth McDowall" userId="47afe360-2372-4444-a52e-9838209310a3" providerId="ADAL" clId="{61A1E0D9-ED4A-4A77-9971-096424282A5E}" dt="2024-04-10T10:46:18.847" v="26" actId="478"/>
          <ac:picMkLst>
            <pc:docMk/>
            <pc:sldMk cId="3103820143" sldId="256"/>
            <ac:picMk id="3" creationId="{3F7A7CCA-0274-06B1-15BD-B4CE9C89E8EF}"/>
          </ac:picMkLst>
        </pc:picChg>
        <pc:picChg chg="del">
          <ac:chgData name="Elizabeth McDowall" userId="47afe360-2372-4444-a52e-9838209310a3" providerId="ADAL" clId="{61A1E0D9-ED4A-4A77-9971-096424282A5E}" dt="2024-03-27T14:19:04.370" v="0" actId="478"/>
          <ac:picMkLst>
            <pc:docMk/>
            <pc:sldMk cId="3103820143" sldId="256"/>
            <ac:picMk id="5" creationId="{2E1A6925-1670-7A44-5035-5CF97E644653}"/>
          </ac:picMkLst>
        </pc:picChg>
        <pc:picChg chg="add mod">
          <ac:chgData name="Elizabeth McDowall" userId="47afe360-2372-4444-a52e-9838209310a3" providerId="ADAL" clId="{61A1E0D9-ED4A-4A77-9971-096424282A5E}" dt="2024-03-27T14:19:30.461" v="6" actId="26606"/>
          <ac:picMkLst>
            <pc:docMk/>
            <pc:sldMk cId="3103820143" sldId="256"/>
            <ac:picMk id="6" creationId="{9BDD4C67-EB41-323F-97AF-42E677474A70}"/>
          </ac:picMkLst>
        </pc:picChg>
      </pc:sldChg>
      <pc:sldChg chg="addSp delSp modSp mod setBg">
        <pc:chgData name="Elizabeth McDowall" userId="47afe360-2372-4444-a52e-9838209310a3" providerId="ADAL" clId="{61A1E0D9-ED4A-4A77-9971-096424282A5E}" dt="2024-03-27T14:20:07.218" v="13" actId="26606"/>
        <pc:sldMkLst>
          <pc:docMk/>
          <pc:sldMk cId="937097302" sldId="257"/>
        </pc:sldMkLst>
        <pc:spChg chg="del">
          <ac:chgData name="Elizabeth McDowall" userId="47afe360-2372-4444-a52e-9838209310a3" providerId="ADAL" clId="{61A1E0D9-ED4A-4A77-9971-096424282A5E}" dt="2024-03-27T14:19:40.236" v="9" actId="478"/>
          <ac:spMkLst>
            <pc:docMk/>
            <pc:sldMk cId="937097302" sldId="257"/>
            <ac:spMk id="2" creationId="{3BB043C1-A9AA-56D0-423F-DC4159ADA44E}"/>
          </ac:spMkLst>
        </pc:spChg>
        <pc:spChg chg="add del mod">
          <ac:chgData name="Elizabeth McDowall" userId="47afe360-2372-4444-a52e-9838209310a3" providerId="ADAL" clId="{61A1E0D9-ED4A-4A77-9971-096424282A5E}" dt="2024-03-27T14:19:36.925" v="8" actId="478"/>
          <ac:spMkLst>
            <pc:docMk/>
            <pc:sldMk cId="937097302" sldId="257"/>
            <ac:spMk id="4" creationId="{63FC1753-460A-5525-24CD-6931DB41A412}"/>
          </ac:spMkLst>
        </pc:spChg>
        <pc:spChg chg="add">
          <ac:chgData name="Elizabeth McDowall" userId="47afe360-2372-4444-a52e-9838209310a3" providerId="ADAL" clId="{61A1E0D9-ED4A-4A77-9971-096424282A5E}" dt="2024-03-27T14:20:07.218" v="13" actId="26606"/>
          <ac:spMkLst>
            <pc:docMk/>
            <pc:sldMk cId="937097302" sldId="257"/>
            <ac:spMk id="12" creationId="{42A4FC2C-047E-45A5-965D-8E1E3BF09BC6}"/>
          </ac:spMkLst>
        </pc:spChg>
        <pc:picChg chg="del">
          <ac:chgData name="Elizabeth McDowall" userId="47afe360-2372-4444-a52e-9838209310a3" providerId="ADAL" clId="{61A1E0D9-ED4A-4A77-9971-096424282A5E}" dt="2024-03-27T14:19:34.351" v="7" actId="478"/>
          <ac:picMkLst>
            <pc:docMk/>
            <pc:sldMk cId="937097302" sldId="257"/>
            <ac:picMk id="5" creationId="{FFAF882C-E54D-3412-56D1-5A286C87CDA1}"/>
          </ac:picMkLst>
        </pc:picChg>
        <pc:picChg chg="add mod">
          <ac:chgData name="Elizabeth McDowall" userId="47afe360-2372-4444-a52e-9838209310a3" providerId="ADAL" clId="{61A1E0D9-ED4A-4A77-9971-096424282A5E}" dt="2024-03-27T14:20:07.218" v="13" actId="26606"/>
          <ac:picMkLst>
            <pc:docMk/>
            <pc:sldMk cId="937097302" sldId="257"/>
            <ac:picMk id="7" creationId="{6899C001-8762-AB02-D8EF-7B55546F592D}"/>
          </ac:picMkLst>
        </pc:picChg>
      </pc:sldChg>
      <pc:sldChg chg="addSp delSp modSp new mod setBg">
        <pc:chgData name="Elizabeth McDowall" userId="47afe360-2372-4444-a52e-9838209310a3" providerId="ADAL" clId="{61A1E0D9-ED4A-4A77-9971-096424282A5E}" dt="2024-03-27T14:21:18.832" v="22" actId="26606"/>
        <pc:sldMkLst>
          <pc:docMk/>
          <pc:sldMk cId="4156316636" sldId="258"/>
        </pc:sldMkLst>
        <pc:spChg chg="add">
          <ac:chgData name="Elizabeth McDowall" userId="47afe360-2372-4444-a52e-9838209310a3" providerId="ADAL" clId="{61A1E0D9-ED4A-4A77-9971-096424282A5E}" dt="2024-03-27T14:21:18.832" v="22" actId="26606"/>
          <ac:spMkLst>
            <pc:docMk/>
            <pc:sldMk cId="4156316636" sldId="258"/>
            <ac:spMk id="10" creationId="{42A4FC2C-047E-45A5-965D-8E1E3BF09BC6}"/>
          </ac:spMkLst>
        </pc:spChg>
        <pc:picChg chg="add del mod">
          <ac:chgData name="Elizabeth McDowall" userId="47afe360-2372-4444-a52e-9838209310a3" providerId="ADAL" clId="{61A1E0D9-ED4A-4A77-9971-096424282A5E}" dt="2024-03-27T14:20:50.429" v="18" actId="478"/>
          <ac:picMkLst>
            <pc:docMk/>
            <pc:sldMk cId="4156316636" sldId="258"/>
            <ac:picMk id="3" creationId="{8788BD6A-F850-2536-E9C7-D318AD957468}"/>
          </ac:picMkLst>
        </pc:picChg>
        <pc:picChg chg="add mod">
          <ac:chgData name="Elizabeth McDowall" userId="47afe360-2372-4444-a52e-9838209310a3" providerId="ADAL" clId="{61A1E0D9-ED4A-4A77-9971-096424282A5E}" dt="2024-03-27T14:21:18.832" v="22" actId="26606"/>
          <ac:picMkLst>
            <pc:docMk/>
            <pc:sldMk cId="4156316636" sldId="258"/>
            <ac:picMk id="5" creationId="{D3D28425-A27E-1908-6F4A-45AE6680CAEA}"/>
          </ac:picMkLst>
        </pc:picChg>
      </pc:sldChg>
      <pc:sldChg chg="addSp modSp new mod setBg">
        <pc:chgData name="Elizabeth McDowall" userId="47afe360-2372-4444-a52e-9838209310a3" providerId="ADAL" clId="{61A1E0D9-ED4A-4A77-9971-096424282A5E}" dt="2024-04-10T10:55:33.454" v="646" actId="404"/>
        <pc:sldMkLst>
          <pc:docMk/>
          <pc:sldMk cId="3213831044" sldId="259"/>
        </pc:sldMkLst>
        <pc:spChg chg="add mod">
          <ac:chgData name="Elizabeth McDowall" userId="47afe360-2372-4444-a52e-9838209310a3" providerId="ADAL" clId="{61A1E0D9-ED4A-4A77-9971-096424282A5E}" dt="2024-04-10T10:55:33.454" v="646" actId="404"/>
          <ac:spMkLst>
            <pc:docMk/>
            <pc:sldMk cId="3213831044" sldId="259"/>
            <ac:spMk id="4" creationId="{9CF34A23-A8BC-BC1E-0E3B-92DD0ABCD410}"/>
          </ac:spMkLst>
        </pc:spChg>
        <pc:spChg chg="add">
          <ac:chgData name="Elizabeth McDowall" userId="47afe360-2372-4444-a52e-9838209310a3" providerId="ADAL" clId="{61A1E0D9-ED4A-4A77-9971-096424282A5E}" dt="2024-04-10T10:46:33.918" v="31" actId="26606"/>
          <ac:spMkLst>
            <pc:docMk/>
            <pc:sldMk cId="3213831044" sldId="259"/>
            <ac:spMk id="8" creationId="{42A4FC2C-047E-45A5-965D-8E1E3BF09BC6}"/>
          </ac:spMkLst>
        </pc:spChg>
        <pc:picChg chg="add mod">
          <ac:chgData name="Elizabeth McDowall" userId="47afe360-2372-4444-a52e-9838209310a3" providerId="ADAL" clId="{61A1E0D9-ED4A-4A77-9971-096424282A5E}" dt="2024-04-10T10:46:33.918" v="31" actId="26606"/>
          <ac:picMkLst>
            <pc:docMk/>
            <pc:sldMk cId="3213831044" sldId="259"/>
            <ac:picMk id="3" creationId="{DA255A3A-4548-70FD-D437-1F10BFEF976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D09C1-604A-EC95-08EC-C1AAF4995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B1565D-558C-2D33-E80E-7182E0404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3C9C7-E11A-A6F6-C053-ED4B6AF90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CB76-9DE6-45CC-AF69-DE22BC14D74F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92F50-DBE9-0E90-F43A-7698F18B8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F5765-8813-9065-1968-91C3C7453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E6B0-4E64-435B-B5F4-542C9DFBA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401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A95B2-883C-2E54-96A4-DF776EF3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479D94-9CB0-C692-6582-6EA7AF6EC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10389-4163-50AA-F325-C8590EF90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CB76-9DE6-45CC-AF69-DE22BC14D74F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E855E-450F-EDA6-89F4-54DA7A605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3E83D-3D85-6A58-AADF-3B572993F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E6B0-4E64-435B-B5F4-542C9DFBA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85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189DA8-5F09-F743-0473-C93F6D2031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FB46C1-D778-DBDC-B228-D827D53FC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9161B-E395-E68F-3F1D-941D40F4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CB76-9DE6-45CC-AF69-DE22BC14D74F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2A838-A59A-2D6B-13F3-36487BF6C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77009-D136-8BE4-88BB-A886646B9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E6B0-4E64-435B-B5F4-542C9DFBA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36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9D2D5-046D-2F6B-AB64-4B6D66360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48D8C-9BE0-B9BB-22A4-727AED21C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2DE9D-B5A6-BF67-72C1-A3A1D07D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CB76-9DE6-45CC-AF69-DE22BC14D74F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5BA7D-9525-26C7-8062-54D657066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13A94-C29A-FEAC-4038-376105C4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E6B0-4E64-435B-B5F4-542C9DFBA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939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C71CC-6D24-1F22-5E5B-E58195D25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94E07-E1DE-E0C6-E3F4-9017B4758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24D10-5242-4C1D-17E6-2A0B4DE3C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CB76-9DE6-45CC-AF69-DE22BC14D74F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5B753-F051-456C-D8E9-47D3B07D0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2414D-68D1-B8E9-C281-924C0BE08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E6B0-4E64-435B-B5F4-542C9DFBA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351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E688C-0347-0978-27AF-83D9BA6B6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B5A53-88CF-F384-49C0-C97B0C4206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021ED7-E2CF-DC73-1927-4C8EBA618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672CB2-3E35-BACE-EAF3-5E95D6082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CB76-9DE6-45CC-AF69-DE22BC14D74F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9760FA-C735-146D-0FA5-352ECC16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4FAC6A-6F4D-9D7B-5CF7-064B9A6C8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E6B0-4E64-435B-B5F4-542C9DFBA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196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D0921-F153-DD1B-4E20-C5324D36E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D9E65-1F27-BDCE-A84E-D4F68D93A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38748B-2854-3AC2-951A-EB5AC8E5F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C37DB-9D60-A938-E169-3CC1878BFF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FB5952-4306-6C31-8240-7F4E2C04B4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B11808-2EFC-B233-9165-79AAD6FEB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CB76-9DE6-45CC-AF69-DE22BC14D74F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243C96-BCA3-6353-C44F-3C1A99058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0291B0-79B4-26E9-6E65-8E11937C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E6B0-4E64-435B-B5F4-542C9DFBA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114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FE7F5-187B-E574-0378-BCDB1D522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460BB6-F314-61DE-A63A-880F5C8CD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CB76-9DE6-45CC-AF69-DE22BC14D74F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ECCD69-13EA-F37E-ADF4-D35BA78F4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3A57A7-0CC4-D767-1F0F-93ADFB5D5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E6B0-4E64-435B-B5F4-542C9DFBA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024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3A9F7E-B843-4BF3-C327-F7BF9E5FC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CB76-9DE6-45CC-AF69-DE22BC14D74F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B0CCCC-7E88-3278-E1E7-03B286FF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6BF9A-A2A9-F088-5132-A0E392B2B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E6B0-4E64-435B-B5F4-542C9DFBA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34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B8662-15F4-F39F-3F38-12A5AC383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1E3EC-4E26-9B5B-4FD6-8BC94ADC9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B49CD4-FF4E-5F07-F97C-226BCDA86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B97C7-D950-A083-C0AE-2D6861042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CB76-9DE6-45CC-AF69-DE22BC14D74F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B5DB6-3520-162F-88CD-ECCBEF8C5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9590F-5685-6DB1-94F9-1FD7AA80E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E6B0-4E64-435B-B5F4-542C9DFBA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93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69631-73B0-097E-71C7-EDF4AB9E6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EDB82C-BB9A-5C81-E2E2-9F3A05DDFB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76760-1124-B968-B488-761C3B91B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10AF6B-0599-244E-B96F-670CFC23E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CB76-9DE6-45CC-AF69-DE22BC14D74F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3E287-14BF-298E-C289-B6631320F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AEE6C-3502-EF9A-68B2-63E939A9A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E6B0-4E64-435B-B5F4-542C9DFBA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492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C866A8-8030-8E82-A174-705681E25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F180F-EF99-2379-4CB1-994C6B633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D9253-05A9-B3C7-8839-D89499D84C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6BCB76-9DE6-45CC-AF69-DE22BC14D74F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5357F-5409-E9C5-F597-69341D81D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F3FDF-383F-90A1-B4CD-CFEE7A39E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D9E6B0-4E64-435B-B5F4-542C9DFBA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85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oster with text and a cartoon character&#10;&#10;Description automatically generated">
            <a:extLst>
              <a:ext uri="{FF2B5EF4-FFF2-40B4-BE49-F238E27FC236}">
                <a16:creationId xmlns:a16="http://schemas.microsoft.com/office/drawing/2014/main" id="{9BDD4C67-EB41-323F-97AF-42E677474A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20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group of women smiling&#10;&#10;Description automatically generated">
            <a:extLst>
              <a:ext uri="{FF2B5EF4-FFF2-40B4-BE49-F238E27FC236}">
                <a16:creationId xmlns:a16="http://schemas.microsoft.com/office/drawing/2014/main" id="{6899C001-8762-AB02-D8EF-7B55546F59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97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group of people walking in a field&#10;&#10;Description automatically generated">
            <a:extLst>
              <a:ext uri="{FF2B5EF4-FFF2-40B4-BE49-F238E27FC236}">
                <a16:creationId xmlns:a16="http://schemas.microsoft.com/office/drawing/2014/main" id="{D3D28425-A27E-1908-6F4A-45AE6680CA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16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DA255A3A-4548-70FD-D437-1F10BFEF97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F34A23-A8BC-BC1E-0E3B-92DD0ABCD410}"/>
              </a:ext>
            </a:extLst>
          </p:cNvPr>
          <p:cNvSpPr txBox="1"/>
          <p:nvPr/>
        </p:nvSpPr>
        <p:spPr>
          <a:xfrm>
            <a:off x="369979" y="1516491"/>
            <a:ext cx="85547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 Black" panose="020B0A04020102020204" pitchFamily="34" charset="0"/>
              </a:rPr>
              <a:t>Support SU Work in Renfrewshire, East Renfrewshire &amp; Inverclyde</a:t>
            </a:r>
          </a:p>
          <a:p>
            <a:pPr algn="ctr"/>
            <a:endParaRPr lang="en-GB" dirty="0">
              <a:latin typeface="Arial Black" panose="020B0A04020102020204" pitchFamily="34" charset="0"/>
            </a:endParaRPr>
          </a:p>
          <a:p>
            <a:pPr algn="ctr"/>
            <a:endParaRPr lang="en-GB" sz="3600" dirty="0">
              <a:latin typeface="Arial Black" panose="020B0A04020102020204" pitchFamily="34" charset="0"/>
            </a:endParaRPr>
          </a:p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You are invited to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latin typeface="Libre Franklin" panose="00000500000000000000" pitchFamily="2" charset="0"/>
            </a:endParaRPr>
          </a:p>
          <a:p>
            <a:pPr algn="ctr"/>
            <a:r>
              <a:rPr lang="en-GB" sz="3600" b="1" dirty="0">
                <a:latin typeface="Libre Franklin" panose="00000500000000000000" pitchFamily="2" charset="0"/>
              </a:rPr>
              <a:t>An SU Fundraising Event </a:t>
            </a:r>
          </a:p>
          <a:p>
            <a:pPr algn="ctr"/>
            <a:r>
              <a:rPr lang="en-GB" sz="3600" dirty="0">
                <a:latin typeface="Libre Franklin" panose="00000500000000000000" pitchFamily="2" charset="0"/>
              </a:rPr>
              <a:t> </a:t>
            </a:r>
          </a:p>
          <a:p>
            <a:pPr algn="ctr"/>
            <a:r>
              <a:rPr lang="en-GB" sz="3600" dirty="0">
                <a:latin typeface="Libre Franklin" panose="00000500000000000000" pitchFamily="2" charset="0"/>
              </a:rPr>
              <a:t>At Newton Mearns Baptist Church</a:t>
            </a:r>
          </a:p>
          <a:p>
            <a:pPr algn="ctr"/>
            <a:r>
              <a:rPr lang="en-GB" sz="3600" dirty="0">
                <a:latin typeface="Libre Franklin" panose="00000500000000000000" pitchFamily="2" charset="0"/>
              </a:rPr>
              <a:t>On Saturday 27 April | 2-4pm </a:t>
            </a:r>
          </a:p>
          <a:p>
            <a:pPr algn="ctr"/>
            <a:r>
              <a:rPr lang="en-GB" sz="2400" i="1" dirty="0">
                <a:latin typeface="Libre Franklin" panose="00000500000000000000" pitchFamily="2" charset="0"/>
              </a:rPr>
              <a:t>indoor and outdoor options available!</a:t>
            </a:r>
            <a:endParaRPr lang="en-GB" sz="1200" i="1" dirty="0">
              <a:latin typeface="Arial Black" panose="020B0A04020102020204" pitchFamily="34" charset="0"/>
            </a:endParaRPr>
          </a:p>
          <a:p>
            <a:endParaRPr lang="en-GB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GB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3831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8E6A925685574DA5840159E942476B" ma:contentTypeVersion="15" ma:contentTypeDescription="Create a new document." ma:contentTypeScope="" ma:versionID="6c0f7f0a6a79808ffe58fe76b48457c2">
  <xsd:schema xmlns:xsd="http://www.w3.org/2001/XMLSchema" xmlns:xs="http://www.w3.org/2001/XMLSchema" xmlns:p="http://schemas.microsoft.com/office/2006/metadata/properties" xmlns:ns2="eb0291fd-b6d1-44b2-b044-21ea31ba3323" xmlns:ns3="02c979a4-567f-4c15-b099-69d0c5f2f77a" targetNamespace="http://schemas.microsoft.com/office/2006/metadata/properties" ma:root="true" ma:fieldsID="88c2655aa3eb00962c72a84d2e158b4c" ns2:_="" ns3:_="">
    <xsd:import namespace="eb0291fd-b6d1-44b2-b044-21ea31ba3323"/>
    <xsd:import namespace="02c979a4-567f-4c15-b099-69d0c5f2f7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0291fd-b6d1-44b2-b044-21ea31ba33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80601c6-e36b-485e-b952-675fefd984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c979a4-567f-4c15-b099-69d0c5f2f77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fc78a8e7-2cce-419b-8c00-8d92b2b1957d}" ma:internalName="TaxCatchAll" ma:showField="CatchAllData" ma:web="02c979a4-567f-4c15-b099-69d0c5f2f7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c979a4-567f-4c15-b099-69d0c5f2f77a" xsi:nil="true"/>
    <lcf76f155ced4ddcb4097134ff3c332f xmlns="eb0291fd-b6d1-44b2-b044-21ea31ba332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9922EF3-3904-43E2-94C3-8F6E007EE8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0291fd-b6d1-44b2-b044-21ea31ba3323"/>
    <ds:schemaRef ds:uri="02c979a4-567f-4c15-b099-69d0c5f2f7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949BA9-81A8-488A-A7C7-58F7605465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DB9518-DDB1-488F-B565-91EE6CBB5E62}">
  <ds:schemaRefs>
    <ds:schemaRef ds:uri="http://schemas.microsoft.com/office/2006/metadata/properties"/>
    <ds:schemaRef ds:uri="http://schemas.microsoft.com/office/infopath/2007/PartnerControls"/>
    <ds:schemaRef ds:uri="02c979a4-567f-4c15-b099-69d0c5f2f77a"/>
    <ds:schemaRef ds:uri="eb0291fd-b6d1-44b2-b044-21ea31ba332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37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Arial Black</vt:lpstr>
      <vt:lpstr>Libre Franklin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McDowall</dc:creator>
  <cp:lastModifiedBy>Elizabeth McDowall</cp:lastModifiedBy>
  <cp:revision>1</cp:revision>
  <dcterms:created xsi:type="dcterms:W3CDTF">2024-03-22T10:01:15Z</dcterms:created>
  <dcterms:modified xsi:type="dcterms:W3CDTF">2024-04-10T10:55:35Z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0x010100DB8E6A925685574DA5840159E942476B</vt:lpwstr>
  </property>
  <property fmtid="{D5CDD505-2E9C-101B-9397-08002B2CF9AE}" pid="3" name="MediaServiceImageTags">
    <vt:lpwstr/>
  </property>
</Properties>
</file>